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4"/>
  </p:notesMasterIdLst>
  <p:handoutMasterIdLst>
    <p:handoutMasterId r:id="rId5"/>
  </p:handoutMasterIdLst>
  <p:sldIdLst>
    <p:sldId id="256" r:id="rId2"/>
    <p:sldId id="259" r:id="rId3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7B"/>
    <a:srgbClr val="CACBE1"/>
    <a:srgbClr val="EAEAEA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35" autoAdjust="0"/>
    <p:restoredTop sz="94660"/>
  </p:normalViewPr>
  <p:slideViewPr>
    <p:cSldViewPr snapToGrid="0">
      <p:cViewPr>
        <p:scale>
          <a:sx n="50" d="100"/>
          <a:sy n="50" d="100"/>
        </p:scale>
        <p:origin x="276" y="-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08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B51D891-AD63-C186-D80C-4A23CFA62D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09D2F5-FC79-128B-DA76-749A4118FA5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6B0B6F0-2D3A-E302-5F85-64BB51141DC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964B2-89A9-4113-8D76-306EAF582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08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BC548-3F5E-4CCA-B502-717E493CDD04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22C7DD-AC8F-4E52-B357-3D55DD9F23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126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8881" rtl="0" eaLnBrk="1" latinLnBrk="0" hangingPunct="1">
      <a:defRPr kumimoji="1" sz="1206" kern="1200">
        <a:solidFill>
          <a:schemeClr val="tx1"/>
        </a:solidFill>
        <a:latin typeface="+mn-lt"/>
        <a:ea typeface="+mn-ea"/>
        <a:cs typeface="+mn-cs"/>
      </a:defRPr>
    </a:lvl1pPr>
    <a:lvl2pPr marL="459440" algn="l" defTabSz="918881" rtl="0" eaLnBrk="1" latinLnBrk="0" hangingPunct="1">
      <a:defRPr kumimoji="1" sz="1206" kern="1200">
        <a:solidFill>
          <a:schemeClr val="tx1"/>
        </a:solidFill>
        <a:latin typeface="+mn-lt"/>
        <a:ea typeface="+mn-ea"/>
        <a:cs typeface="+mn-cs"/>
      </a:defRPr>
    </a:lvl2pPr>
    <a:lvl3pPr marL="918881" algn="l" defTabSz="918881" rtl="0" eaLnBrk="1" latinLnBrk="0" hangingPunct="1">
      <a:defRPr kumimoji="1" sz="1206" kern="1200">
        <a:solidFill>
          <a:schemeClr val="tx1"/>
        </a:solidFill>
        <a:latin typeface="+mn-lt"/>
        <a:ea typeface="+mn-ea"/>
        <a:cs typeface="+mn-cs"/>
      </a:defRPr>
    </a:lvl3pPr>
    <a:lvl4pPr marL="1378321" algn="l" defTabSz="918881" rtl="0" eaLnBrk="1" latinLnBrk="0" hangingPunct="1">
      <a:defRPr kumimoji="1" sz="1206" kern="1200">
        <a:solidFill>
          <a:schemeClr val="tx1"/>
        </a:solidFill>
        <a:latin typeface="+mn-lt"/>
        <a:ea typeface="+mn-ea"/>
        <a:cs typeface="+mn-cs"/>
      </a:defRPr>
    </a:lvl4pPr>
    <a:lvl5pPr marL="1837761" algn="l" defTabSz="918881" rtl="0" eaLnBrk="1" latinLnBrk="0" hangingPunct="1">
      <a:defRPr kumimoji="1" sz="1206" kern="1200">
        <a:solidFill>
          <a:schemeClr val="tx1"/>
        </a:solidFill>
        <a:latin typeface="+mn-lt"/>
        <a:ea typeface="+mn-ea"/>
        <a:cs typeface="+mn-cs"/>
      </a:defRPr>
    </a:lvl5pPr>
    <a:lvl6pPr marL="2297201" algn="l" defTabSz="918881" rtl="0" eaLnBrk="1" latinLnBrk="0" hangingPunct="1">
      <a:defRPr kumimoji="1" sz="1206" kern="1200">
        <a:solidFill>
          <a:schemeClr val="tx1"/>
        </a:solidFill>
        <a:latin typeface="+mn-lt"/>
        <a:ea typeface="+mn-ea"/>
        <a:cs typeface="+mn-cs"/>
      </a:defRPr>
    </a:lvl6pPr>
    <a:lvl7pPr marL="2756642" algn="l" defTabSz="918881" rtl="0" eaLnBrk="1" latinLnBrk="0" hangingPunct="1">
      <a:defRPr kumimoji="1" sz="1206" kern="1200">
        <a:solidFill>
          <a:schemeClr val="tx1"/>
        </a:solidFill>
        <a:latin typeface="+mn-lt"/>
        <a:ea typeface="+mn-ea"/>
        <a:cs typeface="+mn-cs"/>
      </a:defRPr>
    </a:lvl7pPr>
    <a:lvl8pPr marL="3216082" algn="l" defTabSz="918881" rtl="0" eaLnBrk="1" latinLnBrk="0" hangingPunct="1">
      <a:defRPr kumimoji="1" sz="1206" kern="1200">
        <a:solidFill>
          <a:schemeClr val="tx1"/>
        </a:solidFill>
        <a:latin typeface="+mn-lt"/>
        <a:ea typeface="+mn-ea"/>
        <a:cs typeface="+mn-cs"/>
      </a:defRPr>
    </a:lvl8pPr>
    <a:lvl9pPr marL="3675522" algn="l" defTabSz="918881" rtl="0" eaLnBrk="1" latinLnBrk="0" hangingPunct="1">
      <a:defRPr kumimoji="1" sz="12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5338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図プレースホルダー 13">
            <a:extLst>
              <a:ext uri="{FF2B5EF4-FFF2-40B4-BE49-F238E27FC236}">
                <a16:creationId xmlns:a16="http://schemas.microsoft.com/office/drawing/2014/main" id="{D1EB2E53-25DA-DB7E-1001-918A51871B7A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24331257" y="5124755"/>
            <a:ext cx="5220000" cy="2880000"/>
          </a:xfr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400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ja-JP" dirty="0"/>
              <a:t>Add your entity logo here</a:t>
            </a:r>
            <a:endParaRPr lang="ja-JP" altLang="en-US" dirty="0"/>
          </a:p>
        </p:txBody>
      </p:sp>
      <p:sp>
        <p:nvSpPr>
          <p:cNvPr id="46" name="Text Placeholder 11">
            <a:extLst>
              <a:ext uri="{FF2B5EF4-FFF2-40B4-BE49-F238E27FC236}">
                <a16:creationId xmlns:a16="http://schemas.microsoft.com/office/drawing/2014/main" id="{72812173-A7B0-0627-584B-170AAB11235D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1097606" y="3510929"/>
            <a:ext cx="22680000" cy="792000"/>
          </a:xfrm>
        </p:spPr>
        <p:txBody>
          <a:bodyPr anchor="ctr" anchorCtr="0">
            <a:noAutofit/>
          </a:bodyPr>
          <a:lstStyle>
            <a:lvl1pPr marL="0" marR="0" indent="0" algn="l" defTabSz="11605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5400" b="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21336" indent="0">
              <a:buNone/>
              <a:defRPr sz="2300"/>
            </a:lvl2pPr>
            <a:lvl3pPr marL="1563569" indent="0">
              <a:buNone/>
              <a:defRPr sz="2300"/>
            </a:lvl3pPr>
            <a:lvl4pPr marL="2325206" indent="0">
              <a:buNone/>
              <a:defRPr sz="2300"/>
            </a:lvl4pPr>
            <a:lvl5pPr marL="3046539" indent="0">
              <a:buNone/>
              <a:defRPr sz="2300"/>
            </a:lvl5pPr>
          </a:lstStyle>
          <a:p>
            <a:pPr marL="0" indent="0">
              <a:buNone/>
            </a:pPr>
            <a:r>
              <a:rPr lang="en-US" altLang="ja-JP" sz="5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Edit subheadings</a:t>
            </a:r>
          </a:p>
        </p:txBody>
      </p:sp>
      <p:sp>
        <p:nvSpPr>
          <p:cNvPr id="40" name="Text Placeholder 11">
            <a:extLst>
              <a:ext uri="{FF2B5EF4-FFF2-40B4-BE49-F238E27FC236}">
                <a16:creationId xmlns:a16="http://schemas.microsoft.com/office/drawing/2014/main" id="{9574A13A-56CC-7570-8694-47252F73BFA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97606" y="5124604"/>
            <a:ext cx="7200000" cy="792000"/>
          </a:xfrm>
        </p:spPr>
        <p:txBody>
          <a:bodyPr anchor="ctr" anchorCtr="0">
            <a:noAutofit/>
          </a:bodyPr>
          <a:lstStyle>
            <a:lvl1pPr marL="0" marR="0" indent="0" algn="l" defTabSz="11605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5400" b="1" baseline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21336" indent="0">
              <a:buNone/>
              <a:defRPr sz="2300"/>
            </a:lvl2pPr>
            <a:lvl3pPr marL="1563569" indent="0">
              <a:buNone/>
              <a:defRPr sz="2300"/>
            </a:lvl3pPr>
            <a:lvl4pPr marL="2325206" indent="0">
              <a:buNone/>
              <a:defRPr sz="2300"/>
            </a:lvl4pPr>
            <a:lvl5pPr marL="3046539" indent="0">
              <a:buNone/>
              <a:defRPr sz="2300"/>
            </a:lvl5pPr>
          </a:lstStyle>
          <a:p>
            <a:pPr lvl="0"/>
            <a:r>
              <a:rPr lang="en-US" dirty="0"/>
              <a:t>Name of Author </a:t>
            </a:r>
            <a:r>
              <a:rPr lang="en-US" altLang="ja-JP" sz="5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6A77415B-A470-2D44-47E4-06D0063AA051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1080153" y="32045862"/>
            <a:ext cx="14040000" cy="828000"/>
          </a:xfrm>
          <a:noFill/>
          <a:ln w="3175">
            <a:noFill/>
          </a:ln>
        </p:spPr>
        <p:txBody>
          <a:bodyPr tIns="0" bIns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6000" b="1" cap="none" baseline="0">
                <a:solidFill>
                  <a:srgbClr val="002F7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algn="ctr">
              <a:defRPr b="1">
                <a:solidFill>
                  <a:schemeClr val="bg1"/>
                </a:solidFill>
              </a:defRPr>
            </a:lvl2pPr>
            <a:lvl3pPr algn="ctr">
              <a:defRPr b="1">
                <a:solidFill>
                  <a:schemeClr val="bg1"/>
                </a:solidFill>
              </a:defRPr>
            </a:lvl3pPr>
            <a:lvl4pPr algn="ctr">
              <a:defRPr b="1">
                <a:solidFill>
                  <a:schemeClr val="bg1"/>
                </a:solidFill>
              </a:defRPr>
            </a:lvl4pPr>
            <a:lvl5pPr algn="ctr">
              <a:defRPr b="1">
                <a:solidFill>
                  <a:schemeClr val="bg1"/>
                </a:solidFill>
              </a:defRPr>
            </a:lvl5pPr>
          </a:lstStyle>
          <a:p>
            <a:pPr marL="0" indent="0">
              <a:buNone/>
            </a:pPr>
            <a:r>
              <a:rPr lang="en-US" altLang="ja-JP" sz="3200" b="1" dirty="0">
                <a:solidFill>
                  <a:srgbClr val="002F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Click to add Section header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5303302-1501-0808-76EA-A4E33E93DA5D}"/>
              </a:ext>
            </a:extLst>
          </p:cNvPr>
          <p:cNvSpPr>
            <a:spLocks noGrp="1"/>
          </p:cNvSpPr>
          <p:nvPr>
            <p:ph idx="62" hasCustomPrompt="1"/>
          </p:nvPr>
        </p:nvSpPr>
        <p:spPr>
          <a:xfrm>
            <a:off x="1079886" y="32873862"/>
            <a:ext cx="14040000" cy="7200000"/>
          </a:xfrm>
          <a:ln w="3175" cmpd="sng">
            <a:noFill/>
          </a:ln>
        </p:spPr>
        <p:txBody>
          <a:bodyPr lIns="90000" tIns="180000" rIns="90000" bIns="180000">
            <a:norm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Font typeface="Wingdings" pitchFamily="2" charset="2"/>
              <a:buNone/>
              <a:defRPr sz="3200" b="0" baseline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290513" indent="0">
              <a:lnSpc>
                <a:spcPts val="4200"/>
              </a:lnSpc>
              <a:spcBef>
                <a:spcPts val="0"/>
              </a:spcBef>
              <a:buFont typeface="Arial" pitchFamily="34" charset="0"/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50875" indent="0">
              <a:lnSpc>
                <a:spcPts val="4200"/>
              </a:lnSpc>
              <a:spcBef>
                <a:spcPts val="0"/>
              </a:spcBef>
              <a:buFont typeface="Arial" pitchFamily="34" charset="0"/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2350" indent="0">
              <a:lnSpc>
                <a:spcPts val="4200"/>
              </a:lnSpc>
              <a:spcBef>
                <a:spcPts val="0"/>
              </a:spcBef>
              <a:buFont typeface="Arial" pitchFamily="34" charset="0"/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17625" indent="0">
              <a:lnSpc>
                <a:spcPts val="4200"/>
              </a:lnSpc>
              <a:spcBef>
                <a:spcPts val="0"/>
              </a:spcBef>
              <a:buNone/>
              <a:tabLst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0AF921E9-B640-3112-B182-43FF1BD4E092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1079886" y="23946440"/>
            <a:ext cx="14040000" cy="828000"/>
          </a:xfrm>
          <a:noFill/>
          <a:ln w="3175">
            <a:noFill/>
          </a:ln>
        </p:spPr>
        <p:txBody>
          <a:bodyPr tIns="0" bIns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6000" b="1" cap="none" baseline="0">
                <a:solidFill>
                  <a:srgbClr val="002F7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algn="ctr">
              <a:defRPr b="1">
                <a:solidFill>
                  <a:schemeClr val="bg1"/>
                </a:solidFill>
              </a:defRPr>
            </a:lvl2pPr>
            <a:lvl3pPr algn="ctr">
              <a:defRPr b="1">
                <a:solidFill>
                  <a:schemeClr val="bg1"/>
                </a:solidFill>
              </a:defRPr>
            </a:lvl3pPr>
            <a:lvl4pPr algn="ctr">
              <a:defRPr b="1">
                <a:solidFill>
                  <a:schemeClr val="bg1"/>
                </a:solidFill>
              </a:defRPr>
            </a:lvl4pPr>
            <a:lvl5pPr algn="ctr">
              <a:defRPr b="1">
                <a:solidFill>
                  <a:schemeClr val="bg1"/>
                </a:solidFill>
              </a:defRPr>
            </a:lvl5pPr>
          </a:lstStyle>
          <a:p>
            <a:pPr marL="0" indent="0">
              <a:buNone/>
            </a:pPr>
            <a:r>
              <a:rPr lang="en-US" altLang="ja-JP" sz="3200" b="1" dirty="0">
                <a:solidFill>
                  <a:srgbClr val="002F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Click to add Section header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6078526-5589-9934-5B85-688C9C48AF0B}"/>
              </a:ext>
            </a:extLst>
          </p:cNvPr>
          <p:cNvSpPr>
            <a:spLocks noGrp="1"/>
          </p:cNvSpPr>
          <p:nvPr>
            <p:ph idx="60" hasCustomPrompt="1"/>
          </p:nvPr>
        </p:nvSpPr>
        <p:spPr>
          <a:xfrm>
            <a:off x="1079886" y="24774503"/>
            <a:ext cx="14040000" cy="7200000"/>
          </a:xfrm>
          <a:ln w="3175" cmpd="sng">
            <a:noFill/>
          </a:ln>
        </p:spPr>
        <p:txBody>
          <a:bodyPr lIns="90000" tIns="180000" rIns="90000" bIns="180000">
            <a:norm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Font typeface="Wingdings" pitchFamily="2" charset="2"/>
              <a:buNone/>
              <a:defRPr sz="3200" b="0" baseline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290513" indent="0">
              <a:lnSpc>
                <a:spcPts val="4200"/>
              </a:lnSpc>
              <a:spcBef>
                <a:spcPts val="0"/>
              </a:spcBef>
              <a:buFont typeface="Arial" pitchFamily="34" charset="0"/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50875" indent="0">
              <a:lnSpc>
                <a:spcPts val="4200"/>
              </a:lnSpc>
              <a:spcBef>
                <a:spcPts val="0"/>
              </a:spcBef>
              <a:buFont typeface="Arial" pitchFamily="34" charset="0"/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2350" indent="0">
              <a:lnSpc>
                <a:spcPts val="4200"/>
              </a:lnSpc>
              <a:spcBef>
                <a:spcPts val="0"/>
              </a:spcBef>
              <a:buFont typeface="Arial" pitchFamily="34" charset="0"/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17625" indent="0">
              <a:lnSpc>
                <a:spcPts val="4200"/>
              </a:lnSpc>
              <a:spcBef>
                <a:spcPts val="0"/>
              </a:spcBef>
              <a:buNone/>
              <a:tabLst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373B8E50-111D-2EAE-3CBF-C269C3190913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079886" y="15852497"/>
            <a:ext cx="14040000" cy="828000"/>
          </a:xfrm>
          <a:noFill/>
          <a:ln w="3175">
            <a:noFill/>
          </a:ln>
        </p:spPr>
        <p:txBody>
          <a:bodyPr tIns="0" bIns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6000" b="1" cap="none" baseline="0">
                <a:solidFill>
                  <a:srgbClr val="002F7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algn="ctr">
              <a:defRPr b="1">
                <a:solidFill>
                  <a:schemeClr val="bg1"/>
                </a:solidFill>
              </a:defRPr>
            </a:lvl2pPr>
            <a:lvl3pPr algn="ctr">
              <a:defRPr b="1">
                <a:solidFill>
                  <a:schemeClr val="bg1"/>
                </a:solidFill>
              </a:defRPr>
            </a:lvl3pPr>
            <a:lvl4pPr algn="ctr">
              <a:defRPr b="1">
                <a:solidFill>
                  <a:schemeClr val="bg1"/>
                </a:solidFill>
              </a:defRPr>
            </a:lvl4pPr>
            <a:lvl5pPr algn="ctr">
              <a:defRPr b="1">
                <a:solidFill>
                  <a:schemeClr val="bg1"/>
                </a:solidFill>
              </a:defRPr>
            </a:lvl5pPr>
          </a:lstStyle>
          <a:p>
            <a:pPr marL="0" indent="0">
              <a:buNone/>
            </a:pPr>
            <a:r>
              <a:rPr lang="en-US" altLang="ja-JP" sz="3200" b="1" dirty="0">
                <a:solidFill>
                  <a:srgbClr val="002F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Click to add Section header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DA6C889-2E83-5BEC-100A-8B00CBFCC3AC}"/>
              </a:ext>
            </a:extLst>
          </p:cNvPr>
          <p:cNvSpPr>
            <a:spLocks noGrp="1"/>
          </p:cNvSpPr>
          <p:nvPr>
            <p:ph idx="58" hasCustomPrompt="1"/>
          </p:nvPr>
        </p:nvSpPr>
        <p:spPr>
          <a:xfrm>
            <a:off x="1079886" y="16680623"/>
            <a:ext cx="14040000" cy="7200000"/>
          </a:xfrm>
          <a:ln w="3175" cmpd="sng">
            <a:noFill/>
          </a:ln>
        </p:spPr>
        <p:txBody>
          <a:bodyPr lIns="90000" tIns="180000" rIns="90000" bIns="180000">
            <a:norm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Font typeface="Wingdings" pitchFamily="2" charset="2"/>
              <a:buNone/>
              <a:defRPr sz="3200" b="0" baseline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290513" indent="0">
              <a:lnSpc>
                <a:spcPts val="4200"/>
              </a:lnSpc>
              <a:spcBef>
                <a:spcPts val="0"/>
              </a:spcBef>
              <a:buFont typeface="Arial" pitchFamily="34" charset="0"/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50875" indent="0">
              <a:lnSpc>
                <a:spcPts val="4200"/>
              </a:lnSpc>
              <a:spcBef>
                <a:spcPts val="0"/>
              </a:spcBef>
              <a:buFont typeface="Arial" pitchFamily="34" charset="0"/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2350" indent="0">
              <a:lnSpc>
                <a:spcPts val="4200"/>
              </a:lnSpc>
              <a:spcBef>
                <a:spcPts val="0"/>
              </a:spcBef>
              <a:buFont typeface="Arial" pitchFamily="34" charset="0"/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17625" indent="0">
              <a:lnSpc>
                <a:spcPts val="4200"/>
              </a:lnSpc>
              <a:spcBef>
                <a:spcPts val="0"/>
              </a:spcBef>
              <a:buNone/>
              <a:tabLst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B2F0E9C5-E583-168C-5A1C-3BF08D0E1AE3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079999" y="7754976"/>
            <a:ext cx="14040000" cy="828000"/>
          </a:xfrm>
          <a:noFill/>
          <a:ln w="3175">
            <a:noFill/>
          </a:ln>
        </p:spPr>
        <p:txBody>
          <a:bodyPr tIns="0" bIns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6000" b="1" cap="none" baseline="0">
                <a:solidFill>
                  <a:srgbClr val="002F7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algn="ctr">
              <a:defRPr b="1">
                <a:solidFill>
                  <a:schemeClr val="bg1"/>
                </a:solidFill>
              </a:defRPr>
            </a:lvl2pPr>
            <a:lvl3pPr algn="ctr">
              <a:defRPr b="1">
                <a:solidFill>
                  <a:schemeClr val="bg1"/>
                </a:solidFill>
              </a:defRPr>
            </a:lvl3pPr>
            <a:lvl4pPr algn="ctr">
              <a:defRPr b="1">
                <a:solidFill>
                  <a:schemeClr val="bg1"/>
                </a:solidFill>
              </a:defRPr>
            </a:lvl4pPr>
            <a:lvl5pPr algn="ctr">
              <a:defRPr b="1">
                <a:solidFill>
                  <a:schemeClr val="bg1"/>
                </a:solidFill>
              </a:defRPr>
            </a:lvl5pPr>
          </a:lstStyle>
          <a:p>
            <a:pPr marL="0" indent="0">
              <a:buNone/>
            </a:pPr>
            <a:r>
              <a:rPr lang="en-US" altLang="ja-JP" sz="3200" b="1" dirty="0">
                <a:solidFill>
                  <a:srgbClr val="002F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Click to add Section header</a:t>
            </a: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CE2DD115-5D87-42F3-1AD7-8EE85B36E2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606" y="863777"/>
            <a:ext cx="22680000" cy="270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lang="en-US" sz="9600" b="1" kern="1200" cap="all" baseline="0" dirty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defRPr>
            </a:lvl1pPr>
          </a:lstStyle>
          <a:p>
            <a:pPr algn="l"/>
            <a:r>
              <a:rPr lang="en-US" altLang="ja-JP" sz="7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Click to edit the TITLE OF THE WORK</a:t>
            </a:r>
            <a:br>
              <a:rPr lang="en-US" altLang="ja-JP" sz="7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ja-JP" sz="7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OR TWO LINES FOR HEADLINE</a:t>
            </a:r>
            <a:endParaRPr lang="en-US" dirty="0"/>
          </a:p>
        </p:txBody>
      </p: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3BA494AD-FE6A-0644-5344-E079B0D627B3}"/>
              </a:ext>
            </a:extLst>
          </p:cNvPr>
          <p:cNvSpPr>
            <a:spLocks noGrp="1"/>
          </p:cNvSpPr>
          <p:nvPr>
            <p:ph idx="56" hasCustomPrompt="1"/>
          </p:nvPr>
        </p:nvSpPr>
        <p:spPr>
          <a:xfrm>
            <a:off x="16594946" y="24774440"/>
            <a:ext cx="12600000" cy="6840000"/>
          </a:xfrm>
          <a:solidFill>
            <a:schemeClr val="bg1">
              <a:lumMod val="95000"/>
            </a:schemeClr>
          </a:solidFill>
          <a:ln w="3175" cmpd="sng">
            <a:noFill/>
          </a:ln>
        </p:spPr>
        <p:txBody>
          <a:bodyPr lIns="90000" tIns="180000" rIns="90000" bIns="180000">
            <a:norm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Font typeface="Wingdings" pitchFamily="2" charset="2"/>
              <a:buNone/>
              <a:defRPr sz="3200" b="0" baseline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290513" indent="0">
              <a:lnSpc>
                <a:spcPts val="4200"/>
              </a:lnSpc>
              <a:spcBef>
                <a:spcPts val="0"/>
              </a:spcBef>
              <a:buFont typeface="Arial" pitchFamily="34" charset="0"/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50875" indent="0">
              <a:lnSpc>
                <a:spcPts val="4200"/>
              </a:lnSpc>
              <a:spcBef>
                <a:spcPts val="0"/>
              </a:spcBef>
              <a:buFont typeface="Arial" pitchFamily="34" charset="0"/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2350" indent="0">
              <a:lnSpc>
                <a:spcPts val="4200"/>
              </a:lnSpc>
              <a:spcBef>
                <a:spcPts val="0"/>
              </a:spcBef>
              <a:buFont typeface="Arial" pitchFamily="34" charset="0"/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17625" indent="0">
              <a:lnSpc>
                <a:spcPts val="4200"/>
              </a:lnSpc>
              <a:spcBef>
                <a:spcPts val="0"/>
              </a:spcBef>
              <a:buNone/>
              <a:tabLst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837D3BF1-FF2A-6639-D8EE-BD606AF171FD}"/>
              </a:ext>
            </a:extLst>
          </p:cNvPr>
          <p:cNvSpPr>
            <a:spLocks noGrp="1"/>
          </p:cNvSpPr>
          <p:nvPr>
            <p:ph idx="55" hasCustomPrompt="1"/>
          </p:nvPr>
        </p:nvSpPr>
        <p:spPr>
          <a:xfrm>
            <a:off x="16594946" y="16680497"/>
            <a:ext cx="12600000" cy="6840000"/>
          </a:xfrm>
          <a:solidFill>
            <a:schemeClr val="bg1">
              <a:lumMod val="95000"/>
            </a:schemeClr>
          </a:solidFill>
          <a:ln w="3175" cmpd="sng">
            <a:noFill/>
          </a:ln>
        </p:spPr>
        <p:txBody>
          <a:bodyPr lIns="90000" tIns="180000" rIns="90000" bIns="180000">
            <a:norm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Font typeface="Wingdings" pitchFamily="2" charset="2"/>
              <a:buNone/>
              <a:defRPr sz="3200" b="0" baseline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290513" indent="0">
              <a:lnSpc>
                <a:spcPts val="4200"/>
              </a:lnSpc>
              <a:spcBef>
                <a:spcPts val="0"/>
              </a:spcBef>
              <a:buFont typeface="Arial" pitchFamily="34" charset="0"/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50875" indent="0">
              <a:lnSpc>
                <a:spcPts val="4200"/>
              </a:lnSpc>
              <a:spcBef>
                <a:spcPts val="0"/>
              </a:spcBef>
              <a:buFont typeface="Arial" pitchFamily="34" charset="0"/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2350" indent="0">
              <a:lnSpc>
                <a:spcPts val="4200"/>
              </a:lnSpc>
              <a:spcBef>
                <a:spcPts val="0"/>
              </a:spcBef>
              <a:buFont typeface="Arial" pitchFamily="34" charset="0"/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17625" indent="0">
              <a:lnSpc>
                <a:spcPts val="4200"/>
              </a:lnSpc>
              <a:spcBef>
                <a:spcPts val="0"/>
              </a:spcBef>
              <a:buNone/>
              <a:tabLst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94632AD1-DB59-C546-AE3E-0A78F7B9614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79886" y="8583039"/>
            <a:ext cx="14040000" cy="7200000"/>
          </a:xfrm>
          <a:ln w="3175" cmpd="sng">
            <a:noFill/>
          </a:ln>
        </p:spPr>
        <p:txBody>
          <a:bodyPr lIns="90000" tIns="180000" rIns="90000" bIns="180000">
            <a:norm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Font typeface="Wingdings" pitchFamily="2" charset="2"/>
              <a:buNone/>
              <a:defRPr sz="3200" b="0" baseline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290513" indent="0">
              <a:lnSpc>
                <a:spcPts val="4200"/>
              </a:lnSpc>
              <a:spcBef>
                <a:spcPts val="0"/>
              </a:spcBef>
              <a:buFont typeface="Arial" pitchFamily="34" charset="0"/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50875" indent="0">
              <a:lnSpc>
                <a:spcPts val="4200"/>
              </a:lnSpc>
              <a:spcBef>
                <a:spcPts val="0"/>
              </a:spcBef>
              <a:buFont typeface="Arial" pitchFamily="34" charset="0"/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2350" indent="0">
              <a:lnSpc>
                <a:spcPts val="4200"/>
              </a:lnSpc>
              <a:spcBef>
                <a:spcPts val="0"/>
              </a:spcBef>
              <a:buFont typeface="Arial" pitchFamily="34" charset="0"/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17625" indent="0">
              <a:lnSpc>
                <a:spcPts val="4200"/>
              </a:lnSpc>
              <a:spcBef>
                <a:spcPts val="0"/>
              </a:spcBef>
              <a:buNone/>
              <a:tabLst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4B6E90D4-C489-274A-AB74-2D575F3272C3}"/>
              </a:ext>
            </a:extLst>
          </p:cNvPr>
          <p:cNvSpPr>
            <a:spLocks noGrp="1"/>
          </p:cNvSpPr>
          <p:nvPr>
            <p:ph idx="51" hasCustomPrompt="1"/>
          </p:nvPr>
        </p:nvSpPr>
        <p:spPr>
          <a:xfrm>
            <a:off x="16588596" y="8582976"/>
            <a:ext cx="12600000" cy="6840000"/>
          </a:xfrm>
          <a:solidFill>
            <a:schemeClr val="bg1">
              <a:lumMod val="95000"/>
            </a:schemeClr>
          </a:solidFill>
          <a:ln w="3175" cmpd="sng">
            <a:noFill/>
          </a:ln>
        </p:spPr>
        <p:txBody>
          <a:bodyPr lIns="180000" tIns="180000" rIns="90000" bIns="180000">
            <a:norm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Font typeface="Wingdings" pitchFamily="2" charset="2"/>
              <a:buNone/>
              <a:defRPr sz="3200" b="0" baseline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290513" indent="0">
              <a:lnSpc>
                <a:spcPts val="4200"/>
              </a:lnSpc>
              <a:spcBef>
                <a:spcPts val="0"/>
              </a:spcBef>
              <a:buFont typeface="Arial" pitchFamily="34" charset="0"/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50875" indent="0">
              <a:lnSpc>
                <a:spcPts val="4200"/>
              </a:lnSpc>
              <a:spcBef>
                <a:spcPts val="0"/>
              </a:spcBef>
              <a:buFont typeface="Arial" pitchFamily="34" charset="0"/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2350" indent="0">
              <a:lnSpc>
                <a:spcPts val="4200"/>
              </a:lnSpc>
              <a:spcBef>
                <a:spcPts val="0"/>
              </a:spcBef>
              <a:buFont typeface="Arial" pitchFamily="34" charset="0"/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17625" indent="0">
              <a:lnSpc>
                <a:spcPts val="4200"/>
              </a:lnSpc>
              <a:spcBef>
                <a:spcPts val="0"/>
              </a:spcBef>
              <a:buNone/>
              <a:tabLst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5" name="Text Placeholder 7">
            <a:extLst>
              <a:ext uri="{FF2B5EF4-FFF2-40B4-BE49-F238E27FC236}">
                <a16:creationId xmlns:a16="http://schemas.microsoft.com/office/drawing/2014/main" id="{656B3877-00C0-7581-72D8-456BA0556B3B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6588863" y="32045862"/>
            <a:ext cx="12600000" cy="828000"/>
          </a:xfrm>
          <a:noFill/>
          <a:ln w="3175">
            <a:noFill/>
          </a:ln>
        </p:spPr>
        <p:txBody>
          <a:bodyPr tIns="0" bIns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6000" b="1" cap="none" baseline="0">
                <a:solidFill>
                  <a:srgbClr val="002F7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algn="ctr">
              <a:defRPr b="1">
                <a:solidFill>
                  <a:schemeClr val="bg1"/>
                </a:solidFill>
              </a:defRPr>
            </a:lvl2pPr>
            <a:lvl3pPr algn="ctr">
              <a:defRPr b="1">
                <a:solidFill>
                  <a:schemeClr val="bg1"/>
                </a:solidFill>
              </a:defRPr>
            </a:lvl3pPr>
            <a:lvl4pPr algn="ctr">
              <a:defRPr b="1">
                <a:solidFill>
                  <a:schemeClr val="bg1"/>
                </a:solidFill>
              </a:defRPr>
            </a:lvl4pPr>
            <a:lvl5pPr algn="ctr">
              <a:defRPr b="1">
                <a:solidFill>
                  <a:schemeClr val="bg1"/>
                </a:solidFill>
              </a:defRPr>
            </a:lvl5pPr>
          </a:lstStyle>
          <a:p>
            <a:pPr marL="0" indent="0">
              <a:buNone/>
            </a:pPr>
            <a:r>
              <a:rPr lang="en-US" altLang="ja-JP" sz="3200" b="1" dirty="0">
                <a:solidFill>
                  <a:srgbClr val="002F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Click to add Section header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25AD80D5-FAAF-46AC-768D-8FDC4142ECDA}"/>
              </a:ext>
            </a:extLst>
          </p:cNvPr>
          <p:cNvSpPr>
            <a:spLocks noGrp="1"/>
          </p:cNvSpPr>
          <p:nvPr>
            <p:ph idx="64" hasCustomPrompt="1"/>
          </p:nvPr>
        </p:nvSpPr>
        <p:spPr>
          <a:xfrm>
            <a:off x="16588596" y="32873862"/>
            <a:ext cx="12600000" cy="7200000"/>
          </a:xfrm>
          <a:ln w="3175" cmpd="sng">
            <a:noFill/>
          </a:ln>
        </p:spPr>
        <p:txBody>
          <a:bodyPr lIns="90000" tIns="180000" rIns="90000" bIns="180000">
            <a:norm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Font typeface="Wingdings" pitchFamily="2" charset="2"/>
              <a:buNone/>
              <a:defRPr sz="3200" b="0" baseline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290513" indent="0">
              <a:lnSpc>
                <a:spcPts val="4200"/>
              </a:lnSpc>
              <a:spcBef>
                <a:spcPts val="0"/>
              </a:spcBef>
              <a:buFont typeface="Arial" pitchFamily="34" charset="0"/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50875" indent="0">
              <a:lnSpc>
                <a:spcPts val="4200"/>
              </a:lnSpc>
              <a:spcBef>
                <a:spcPts val="0"/>
              </a:spcBef>
              <a:buFont typeface="Arial" pitchFamily="34" charset="0"/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2350" indent="0">
              <a:lnSpc>
                <a:spcPts val="4200"/>
              </a:lnSpc>
              <a:spcBef>
                <a:spcPts val="0"/>
              </a:spcBef>
              <a:buFont typeface="Arial" pitchFamily="34" charset="0"/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17625" indent="0">
              <a:lnSpc>
                <a:spcPts val="4200"/>
              </a:lnSpc>
              <a:spcBef>
                <a:spcPts val="0"/>
              </a:spcBef>
              <a:buNone/>
              <a:tabLst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5" name="Text Placeholder 11">
            <a:extLst>
              <a:ext uri="{FF2B5EF4-FFF2-40B4-BE49-F238E27FC236}">
                <a16:creationId xmlns:a16="http://schemas.microsoft.com/office/drawing/2014/main" id="{31D7406E-7064-CDCA-5686-8CA979A38D69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8297607" y="5124604"/>
            <a:ext cx="15480000" cy="792000"/>
          </a:xfrm>
        </p:spPr>
        <p:txBody>
          <a:bodyPr anchor="ctr" anchorCtr="0">
            <a:noAutofit/>
          </a:bodyPr>
          <a:lstStyle>
            <a:lvl1pPr marL="0" marR="0" indent="0" algn="l" defTabSz="11605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3600" baseline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21336" indent="0">
              <a:buNone/>
              <a:defRPr sz="2300"/>
            </a:lvl2pPr>
            <a:lvl3pPr marL="1563569" indent="0">
              <a:buNone/>
              <a:defRPr sz="2300"/>
            </a:lvl3pPr>
            <a:lvl4pPr marL="2325206" indent="0">
              <a:buNone/>
              <a:defRPr sz="2300"/>
            </a:lvl4pPr>
            <a:lvl5pPr marL="3046539" indent="0">
              <a:buNone/>
              <a:defRPr sz="2300"/>
            </a:lvl5pPr>
          </a:lstStyle>
          <a:p>
            <a:pPr marL="0" marR="0" lvl="0" indent="0" algn="l" defTabSz="11605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US" altLang="ja-JP" sz="3600" dirty="0">
                <a:latin typeface="Calibri" panose="020F0502020204030204" pitchFamily="34" charset="0"/>
                <a:cs typeface="Calibri" panose="020F0502020204030204" pitchFamily="34" charset="0"/>
              </a:rPr>
              <a:t>Position, Affiliation, followed by others such as supervisor / co-workers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035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5BF7A01-5FB6-65B7-DDBB-BF2D09E13BF7}"/>
              </a:ext>
            </a:extLst>
          </p:cNvPr>
          <p:cNvSpPr/>
          <p:nvPr userDrawn="1"/>
        </p:nvSpPr>
        <p:spPr>
          <a:xfrm>
            <a:off x="0" y="40990041"/>
            <a:ext cx="30275213" cy="1813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905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7F867AF-0495-B389-BCD1-85452F184100}"/>
              </a:ext>
            </a:extLst>
          </p:cNvPr>
          <p:cNvSpPr/>
          <p:nvPr userDrawn="1"/>
        </p:nvSpPr>
        <p:spPr>
          <a:xfrm>
            <a:off x="0" y="4715679"/>
            <a:ext cx="30275213" cy="1813722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905">
              <a:solidFill>
                <a:schemeClr val="tx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327089F-6BCA-AECE-1C3A-E58721C4CA30}"/>
              </a:ext>
            </a:extLst>
          </p:cNvPr>
          <p:cNvSpPr/>
          <p:nvPr userDrawn="1"/>
        </p:nvSpPr>
        <p:spPr>
          <a:xfrm>
            <a:off x="0" y="0"/>
            <a:ext cx="30275213" cy="4715678"/>
          </a:xfrm>
          <a:prstGeom prst="rect">
            <a:avLst/>
          </a:prstGeom>
          <a:solidFill>
            <a:srgbClr val="002F7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905"/>
          </a:p>
        </p:txBody>
      </p:sp>
      <p:pic>
        <p:nvPicPr>
          <p:cNvPr id="10" name="Picture 5" descr="\\10.3.8.200\ipa\02_【総務】\IPA Logo\IPA-New Logo切り抜き.png">
            <a:extLst>
              <a:ext uri="{FF2B5EF4-FFF2-40B4-BE49-F238E27FC236}">
                <a16:creationId xmlns:a16="http://schemas.microsoft.com/office/drawing/2014/main" id="{36337670-7470-A48B-DB72-C8EF40A6FF2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5513227" y="855096"/>
            <a:ext cx="2883326" cy="257911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44D8E6DB-8FE7-55B2-4453-BD86C43B858B}"/>
              </a:ext>
            </a:extLst>
          </p:cNvPr>
          <p:cNvSpPr txBox="1">
            <a:spLocks/>
          </p:cNvSpPr>
          <p:nvPr userDrawn="1"/>
        </p:nvSpPr>
        <p:spPr>
          <a:xfrm>
            <a:off x="24341874" y="3676098"/>
            <a:ext cx="5226031" cy="834312"/>
          </a:xfrm>
          <a:prstGeom prst="rect">
            <a:avLst/>
          </a:prstGeom>
          <a:noFill/>
        </p:spPr>
        <p:txBody>
          <a:bodyPr/>
          <a:lstStyle>
            <a:lvl1pPr marL="566997" indent="-566997" algn="l" defTabSz="2267986" rtl="0" eaLnBrk="1" latinLnBrk="0" hangingPunct="1">
              <a:lnSpc>
                <a:spcPct val="90000"/>
              </a:lnSpc>
              <a:spcBef>
                <a:spcPts val="2480"/>
              </a:spcBef>
              <a:buFont typeface="Arial" panose="020B0604020202020204" pitchFamily="34" charset="0"/>
              <a:buChar char="•"/>
              <a:defRPr kumimoji="1" sz="6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00990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34983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68976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102969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36962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370956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504949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638942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International Press-in Association</a:t>
            </a:r>
          </a:p>
        </p:txBody>
      </p:sp>
      <p:sp>
        <p:nvSpPr>
          <p:cNvPr id="12" name="Text Placeholder 18">
            <a:extLst>
              <a:ext uri="{FF2B5EF4-FFF2-40B4-BE49-F238E27FC236}">
                <a16:creationId xmlns:a16="http://schemas.microsoft.com/office/drawing/2014/main" id="{CD4BE710-A297-EE84-509F-28A3CE120572}"/>
              </a:ext>
            </a:extLst>
          </p:cNvPr>
          <p:cNvSpPr txBox="1">
            <a:spLocks/>
          </p:cNvSpPr>
          <p:nvPr userDrawn="1"/>
        </p:nvSpPr>
        <p:spPr>
          <a:xfrm>
            <a:off x="2447046" y="41486234"/>
            <a:ext cx="25379005" cy="834312"/>
          </a:xfrm>
          <a:prstGeom prst="rect">
            <a:avLst/>
          </a:prstGeom>
          <a:noFill/>
        </p:spPr>
        <p:txBody>
          <a:bodyPr/>
          <a:lstStyle>
            <a:lvl1pPr marL="566997" indent="-566997" algn="l" defTabSz="2267986" rtl="0" eaLnBrk="1" latinLnBrk="0" hangingPunct="1">
              <a:lnSpc>
                <a:spcPct val="90000"/>
              </a:lnSpc>
              <a:spcBef>
                <a:spcPts val="2480"/>
              </a:spcBef>
              <a:buFont typeface="Arial" panose="020B0604020202020204" pitchFamily="34" charset="0"/>
              <a:buChar char="•"/>
              <a:defRPr kumimoji="1" sz="6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00990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34983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68976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102969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36962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370956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504949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638942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EARLY CAREER ENGINEER AWARD 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organized by</a:t>
            </a:r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International Press-in Association</a:t>
            </a:r>
          </a:p>
        </p:txBody>
      </p:sp>
    </p:spTree>
    <p:extLst>
      <p:ext uri="{BB962C8B-B14F-4D97-AF65-F5344CB8AC3E}">
        <p14:creationId xmlns:p14="http://schemas.microsoft.com/office/powerpoint/2010/main" val="2069947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5" r:id="rId2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05470404-16CD-6FE3-8251-66FDA5582294}"/>
              </a:ext>
            </a:extLst>
          </p:cNvPr>
          <p:cNvSpPr/>
          <p:nvPr/>
        </p:nvSpPr>
        <p:spPr>
          <a:xfrm>
            <a:off x="16576549" y="16611039"/>
            <a:ext cx="12600000" cy="684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Images, examples, Data</a:t>
            </a:r>
            <a:endParaRPr lang="ja-JP" altLang="en-US" sz="4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A9C790B8-B6B7-D0CD-D68C-B40C920B15CF}"/>
              </a:ext>
            </a:extLst>
          </p:cNvPr>
          <p:cNvSpPr/>
          <p:nvPr/>
        </p:nvSpPr>
        <p:spPr>
          <a:xfrm>
            <a:off x="16576549" y="24656915"/>
            <a:ext cx="12600000" cy="684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Images, examples, Data</a:t>
            </a:r>
            <a:endParaRPr lang="ja-JP" altLang="en-US" sz="4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le 14">
            <a:extLst>
              <a:ext uri="{FF2B5EF4-FFF2-40B4-BE49-F238E27FC236}">
                <a16:creationId xmlns:a16="http://schemas.microsoft.com/office/drawing/2014/main" id="{C4AB6D0C-7520-CAF6-D215-114216D896A1}"/>
              </a:ext>
            </a:extLst>
          </p:cNvPr>
          <p:cNvSpPr txBox="1">
            <a:spLocks/>
          </p:cNvSpPr>
          <p:nvPr/>
        </p:nvSpPr>
        <p:spPr>
          <a:xfrm>
            <a:off x="1097606" y="742690"/>
            <a:ext cx="22680000" cy="270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226798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488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 OF THE WORK</a:t>
            </a:r>
          </a:p>
          <a:p>
            <a:pPr algn="l"/>
            <a:r>
              <a:rPr lang="en-US" sz="9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OR TWO LINES FOR HEADLINE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734CA31-B749-0A5E-0312-78C1988E443E}"/>
              </a:ext>
            </a:extLst>
          </p:cNvPr>
          <p:cNvSpPr txBox="1">
            <a:spLocks/>
          </p:cNvSpPr>
          <p:nvPr/>
        </p:nvSpPr>
        <p:spPr>
          <a:xfrm>
            <a:off x="1097606" y="3557129"/>
            <a:ext cx="22680000" cy="792000"/>
          </a:xfrm>
          <a:prstGeom prst="rect">
            <a:avLst/>
          </a:prstGeom>
        </p:spPr>
        <p:txBody>
          <a:bodyPr anchor="ctr"/>
          <a:lstStyle>
            <a:lvl1pPr marL="566997" indent="-566997" algn="l" defTabSz="2267986" rtl="0" eaLnBrk="1" latinLnBrk="0" hangingPunct="1">
              <a:lnSpc>
                <a:spcPct val="90000"/>
              </a:lnSpc>
              <a:spcBef>
                <a:spcPts val="2480"/>
              </a:spcBef>
              <a:buFont typeface="Arial" panose="020B0604020202020204" pitchFamily="34" charset="0"/>
              <a:buChar char="•"/>
              <a:defRPr kumimoji="1" sz="6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00990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34983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68976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102969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36962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370956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504949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638942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5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Edit subheadings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DE3C78EF-0996-08DB-2DF0-882CF9F75DC6}"/>
              </a:ext>
            </a:extLst>
          </p:cNvPr>
          <p:cNvSpPr txBox="1">
            <a:spLocks/>
          </p:cNvSpPr>
          <p:nvPr/>
        </p:nvSpPr>
        <p:spPr>
          <a:xfrm>
            <a:off x="1097606" y="5134425"/>
            <a:ext cx="28080000" cy="792000"/>
          </a:xfrm>
          <a:prstGeom prst="rect">
            <a:avLst/>
          </a:prstGeom>
        </p:spPr>
        <p:txBody>
          <a:bodyPr anchor="ctr"/>
          <a:lstStyle>
            <a:lvl1pPr marL="566997" indent="-566997" algn="l" defTabSz="2267986" rtl="0" eaLnBrk="1" latinLnBrk="0" hangingPunct="1">
              <a:lnSpc>
                <a:spcPct val="90000"/>
              </a:lnSpc>
              <a:spcBef>
                <a:spcPts val="2480"/>
              </a:spcBef>
              <a:buFont typeface="Arial" panose="020B0604020202020204" pitchFamily="34" charset="0"/>
              <a:buChar char="•"/>
              <a:defRPr kumimoji="1" sz="6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00990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34983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68976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102969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36962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370956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504949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638942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5400" b="1" dirty="0">
                <a:latin typeface="Calibri" panose="020F0502020204030204" pitchFamily="34" charset="0"/>
                <a:cs typeface="Calibri" panose="020F0502020204030204" pitchFamily="34" charset="0"/>
              </a:rPr>
              <a:t>Name of Author   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Position, Affiliation</a:t>
            </a:r>
            <a:r>
              <a:rPr lang="en-US" altLang="ja-JP" sz="3600" dirty="0">
                <a:latin typeface="Calibri" panose="020F0502020204030204" pitchFamily="34" charset="0"/>
                <a:cs typeface="Calibri" panose="020F0502020204030204" pitchFamily="34" charset="0"/>
              </a:rPr>
              <a:t>, followed by others such as supervisor / co-workers </a:t>
            </a:r>
            <a:endParaRPr lang="en-US" sz="6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Content Placeholder 15">
            <a:extLst>
              <a:ext uri="{FF2B5EF4-FFF2-40B4-BE49-F238E27FC236}">
                <a16:creationId xmlns:a16="http://schemas.microsoft.com/office/drawing/2014/main" id="{060DA416-080A-70A0-E401-870383FEBC76}"/>
              </a:ext>
            </a:extLst>
          </p:cNvPr>
          <p:cNvSpPr txBox="1">
            <a:spLocks/>
          </p:cNvSpPr>
          <p:nvPr/>
        </p:nvSpPr>
        <p:spPr>
          <a:xfrm>
            <a:off x="1097606" y="8583040"/>
            <a:ext cx="14040000" cy="720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267986" rtl="0" eaLnBrk="1" latinLnBrk="0" hangingPunct="1">
              <a:lnSpc>
                <a:spcPct val="90000"/>
              </a:lnSpc>
              <a:spcBef>
                <a:spcPts val="2480"/>
              </a:spcBef>
              <a:buFont typeface="Arial" panose="020B0604020202020204" pitchFamily="34" charset="0"/>
              <a:buNone/>
              <a:defRPr kumimoji="1"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33993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67986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01979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535973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669966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803959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937952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71945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IPA is the academic organization to explicate the unseen phenomena and mechanism of underground by the Press-in Engineering in close coordination with various technical fields such as geotechnical, environmental, mechanical, construction and instrumentation engineering.</a:t>
            </a:r>
          </a:p>
        </p:txBody>
      </p:sp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6CF20040-929C-DEC3-72EB-2E0260BD9839}"/>
              </a:ext>
            </a:extLst>
          </p:cNvPr>
          <p:cNvSpPr txBox="1">
            <a:spLocks/>
          </p:cNvSpPr>
          <p:nvPr/>
        </p:nvSpPr>
        <p:spPr>
          <a:xfrm>
            <a:off x="1096549" y="7736868"/>
            <a:ext cx="14040000" cy="828000"/>
          </a:xfrm>
          <a:prstGeom prst="rect">
            <a:avLst/>
          </a:prstGeom>
          <a:noFill/>
        </p:spPr>
        <p:txBody>
          <a:bodyPr/>
          <a:lstStyle>
            <a:lvl1pPr marL="566997" indent="-566997" algn="l" defTabSz="2267986" rtl="0" eaLnBrk="1" latinLnBrk="0" hangingPunct="1">
              <a:lnSpc>
                <a:spcPct val="90000"/>
              </a:lnSpc>
              <a:spcBef>
                <a:spcPts val="2480"/>
              </a:spcBef>
              <a:buFont typeface="Arial" panose="020B0604020202020204" pitchFamily="34" charset="0"/>
              <a:buChar char="•"/>
              <a:defRPr kumimoji="1" sz="6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00990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34983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68976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102969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36962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370956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504949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638942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6000" b="1" dirty="0">
                <a:solidFill>
                  <a:srgbClr val="002F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 / Abstract</a:t>
            </a:r>
          </a:p>
        </p:txBody>
      </p:sp>
      <p:sp>
        <p:nvSpPr>
          <p:cNvPr id="20" name="Content Placeholder 15">
            <a:extLst>
              <a:ext uri="{FF2B5EF4-FFF2-40B4-BE49-F238E27FC236}">
                <a16:creationId xmlns:a16="http://schemas.microsoft.com/office/drawing/2014/main" id="{F3A96723-AF5E-C164-AEC6-B6ECC0453E4D}"/>
              </a:ext>
            </a:extLst>
          </p:cNvPr>
          <p:cNvSpPr txBox="1">
            <a:spLocks/>
          </p:cNvSpPr>
          <p:nvPr/>
        </p:nvSpPr>
        <p:spPr>
          <a:xfrm>
            <a:off x="1097606" y="16629212"/>
            <a:ext cx="14040000" cy="720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267986" rtl="0" eaLnBrk="1" latinLnBrk="0" hangingPunct="1">
              <a:lnSpc>
                <a:spcPct val="90000"/>
              </a:lnSpc>
              <a:spcBef>
                <a:spcPts val="2480"/>
              </a:spcBef>
              <a:buFont typeface="Arial" panose="020B0604020202020204" pitchFamily="34" charset="0"/>
              <a:buNone/>
              <a:defRPr kumimoji="1"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33993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67986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01979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535973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669966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803959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937952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71945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IPA is the academic organization to explicate the unseen phenomena and mechanism of underground by the Press-in Engineering in close coordination with various technical fields such as geotechnical, environmental, mechanical, construction and instrumentation engineering.</a:t>
            </a:r>
          </a:p>
        </p:txBody>
      </p:sp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6154E5FE-0FDB-36E9-AC10-EECC1A4E6331}"/>
              </a:ext>
            </a:extLst>
          </p:cNvPr>
          <p:cNvSpPr txBox="1">
            <a:spLocks/>
          </p:cNvSpPr>
          <p:nvPr/>
        </p:nvSpPr>
        <p:spPr>
          <a:xfrm>
            <a:off x="1096549" y="15783040"/>
            <a:ext cx="14040000" cy="828000"/>
          </a:xfrm>
          <a:prstGeom prst="rect">
            <a:avLst/>
          </a:prstGeom>
          <a:noFill/>
        </p:spPr>
        <p:txBody>
          <a:bodyPr/>
          <a:lstStyle>
            <a:lvl1pPr marL="566997" indent="-566997" algn="l" defTabSz="2267986" rtl="0" eaLnBrk="1" latinLnBrk="0" hangingPunct="1">
              <a:lnSpc>
                <a:spcPct val="90000"/>
              </a:lnSpc>
              <a:spcBef>
                <a:spcPts val="2480"/>
              </a:spcBef>
              <a:buFont typeface="Arial" panose="020B0604020202020204" pitchFamily="34" charset="0"/>
              <a:buChar char="•"/>
              <a:defRPr kumimoji="1" sz="6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00990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34983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68976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102969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36962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370956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504949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638942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6000" b="1" dirty="0">
                <a:solidFill>
                  <a:srgbClr val="002F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Methodology</a:t>
            </a:r>
          </a:p>
        </p:txBody>
      </p:sp>
      <p:sp>
        <p:nvSpPr>
          <p:cNvPr id="22" name="Content Placeholder 15">
            <a:extLst>
              <a:ext uri="{FF2B5EF4-FFF2-40B4-BE49-F238E27FC236}">
                <a16:creationId xmlns:a16="http://schemas.microsoft.com/office/drawing/2014/main" id="{A2B774AD-BBA4-3DBE-DF30-B54F78591AE7}"/>
              </a:ext>
            </a:extLst>
          </p:cNvPr>
          <p:cNvSpPr txBox="1">
            <a:spLocks/>
          </p:cNvSpPr>
          <p:nvPr/>
        </p:nvSpPr>
        <p:spPr>
          <a:xfrm>
            <a:off x="1097606" y="24657212"/>
            <a:ext cx="14040000" cy="720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267986" rtl="0" eaLnBrk="1" latinLnBrk="0" hangingPunct="1">
              <a:lnSpc>
                <a:spcPct val="90000"/>
              </a:lnSpc>
              <a:spcBef>
                <a:spcPts val="2480"/>
              </a:spcBef>
              <a:buFont typeface="Arial" panose="020B0604020202020204" pitchFamily="34" charset="0"/>
              <a:buNone/>
              <a:defRPr kumimoji="1"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33993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67986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01979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535973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669966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803959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937952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71945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IPA is the academic organization to explicate the unseen phenomena and mechanism of underground by the Press-in Engineering in close coordination with various technical fields such as geotechnical, environmental, mechanical, construction and instrumentation engineering.</a:t>
            </a:r>
          </a:p>
        </p:txBody>
      </p:sp>
      <p:sp>
        <p:nvSpPr>
          <p:cNvPr id="23" name="Text Placeholder 18">
            <a:extLst>
              <a:ext uri="{FF2B5EF4-FFF2-40B4-BE49-F238E27FC236}">
                <a16:creationId xmlns:a16="http://schemas.microsoft.com/office/drawing/2014/main" id="{1CA22398-F355-60A1-D7E7-79549B031B24}"/>
              </a:ext>
            </a:extLst>
          </p:cNvPr>
          <p:cNvSpPr txBox="1">
            <a:spLocks/>
          </p:cNvSpPr>
          <p:nvPr/>
        </p:nvSpPr>
        <p:spPr>
          <a:xfrm>
            <a:off x="1096549" y="23811040"/>
            <a:ext cx="14040000" cy="828000"/>
          </a:xfrm>
          <a:prstGeom prst="rect">
            <a:avLst/>
          </a:prstGeom>
          <a:noFill/>
        </p:spPr>
        <p:txBody>
          <a:bodyPr/>
          <a:lstStyle>
            <a:lvl1pPr marL="566997" indent="-566997" algn="l" defTabSz="2267986" rtl="0" eaLnBrk="1" latinLnBrk="0" hangingPunct="1">
              <a:lnSpc>
                <a:spcPct val="90000"/>
              </a:lnSpc>
              <a:spcBef>
                <a:spcPts val="2480"/>
              </a:spcBef>
              <a:buFont typeface="Arial" panose="020B0604020202020204" pitchFamily="34" charset="0"/>
              <a:buChar char="•"/>
              <a:defRPr kumimoji="1" sz="6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00990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34983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68976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102969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36962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370956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504949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638942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6000" b="1" dirty="0">
                <a:solidFill>
                  <a:srgbClr val="002F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endParaRPr lang="en-US" sz="6000" b="1" dirty="0">
              <a:solidFill>
                <a:srgbClr val="002F7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Content Placeholder 15">
            <a:extLst>
              <a:ext uri="{FF2B5EF4-FFF2-40B4-BE49-F238E27FC236}">
                <a16:creationId xmlns:a16="http://schemas.microsoft.com/office/drawing/2014/main" id="{A4DE4A68-CCED-ADAB-06C4-07DE93FCEE9C}"/>
              </a:ext>
            </a:extLst>
          </p:cNvPr>
          <p:cNvSpPr txBox="1">
            <a:spLocks/>
          </p:cNvSpPr>
          <p:nvPr/>
        </p:nvSpPr>
        <p:spPr>
          <a:xfrm>
            <a:off x="1097606" y="32721556"/>
            <a:ext cx="14040000" cy="720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267986" rtl="0" eaLnBrk="1" latinLnBrk="0" hangingPunct="1">
              <a:lnSpc>
                <a:spcPct val="90000"/>
              </a:lnSpc>
              <a:spcBef>
                <a:spcPts val="2480"/>
              </a:spcBef>
              <a:buFont typeface="Arial" panose="020B0604020202020204" pitchFamily="34" charset="0"/>
              <a:buNone/>
              <a:defRPr kumimoji="1"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33993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67986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01979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535973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669966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803959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937952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71945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IPA is the academic organization to explicate the unseen phenomena and mechanism of underground by the Press-in Engineering in close coordination with various technical fields such as geotechnical, environmental, mechanical, construction and instrumentation engineering.</a:t>
            </a:r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270B1B1E-12FB-C8A8-416E-28A7ED28852D}"/>
              </a:ext>
            </a:extLst>
          </p:cNvPr>
          <p:cNvSpPr txBox="1">
            <a:spLocks/>
          </p:cNvSpPr>
          <p:nvPr/>
        </p:nvSpPr>
        <p:spPr>
          <a:xfrm>
            <a:off x="1096549" y="31875384"/>
            <a:ext cx="14040000" cy="828000"/>
          </a:xfrm>
          <a:prstGeom prst="rect">
            <a:avLst/>
          </a:prstGeom>
          <a:noFill/>
        </p:spPr>
        <p:txBody>
          <a:bodyPr/>
          <a:lstStyle>
            <a:lvl1pPr marL="566997" indent="-566997" algn="l" defTabSz="2267986" rtl="0" eaLnBrk="1" latinLnBrk="0" hangingPunct="1">
              <a:lnSpc>
                <a:spcPct val="90000"/>
              </a:lnSpc>
              <a:spcBef>
                <a:spcPts val="2480"/>
              </a:spcBef>
              <a:buFont typeface="Arial" panose="020B0604020202020204" pitchFamily="34" charset="0"/>
              <a:buChar char="•"/>
              <a:defRPr kumimoji="1" sz="6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00990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34983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68976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102969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36962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370956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504949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638942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6000" b="1" dirty="0">
                <a:solidFill>
                  <a:srgbClr val="002F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Conclusions</a:t>
            </a:r>
            <a:endParaRPr lang="en-US" sz="6000" b="1" dirty="0">
              <a:solidFill>
                <a:srgbClr val="002F7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Content Placeholder 15">
            <a:extLst>
              <a:ext uri="{FF2B5EF4-FFF2-40B4-BE49-F238E27FC236}">
                <a16:creationId xmlns:a16="http://schemas.microsoft.com/office/drawing/2014/main" id="{731747F9-450E-7388-F599-3B6200E3E31A}"/>
              </a:ext>
            </a:extLst>
          </p:cNvPr>
          <p:cNvSpPr txBox="1">
            <a:spLocks/>
          </p:cNvSpPr>
          <p:nvPr/>
        </p:nvSpPr>
        <p:spPr>
          <a:xfrm>
            <a:off x="16576549" y="32721556"/>
            <a:ext cx="12600000" cy="720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267986" rtl="0" eaLnBrk="1" latinLnBrk="0" hangingPunct="1">
              <a:lnSpc>
                <a:spcPct val="90000"/>
              </a:lnSpc>
              <a:spcBef>
                <a:spcPts val="2480"/>
              </a:spcBef>
              <a:buFont typeface="Arial" panose="020B0604020202020204" pitchFamily="34" charset="0"/>
              <a:buNone/>
              <a:defRPr kumimoji="1"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33993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67986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01979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535973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669966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803959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937952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71945" indent="0" algn="ctr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None/>
              <a:defRPr kumimoji="1"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IPA is the academic organization to explicate the unseen phenomena and mechanism of underground by the Press-in Engineering in close coordination with various technical fields such as geotechnical, environmental, mechanical, construction and instrumentation engineering.</a:t>
            </a:r>
          </a:p>
        </p:txBody>
      </p:sp>
      <p:sp>
        <p:nvSpPr>
          <p:cNvPr id="27" name="Text Placeholder 18">
            <a:extLst>
              <a:ext uri="{FF2B5EF4-FFF2-40B4-BE49-F238E27FC236}">
                <a16:creationId xmlns:a16="http://schemas.microsoft.com/office/drawing/2014/main" id="{FF08F939-B3C8-81A8-5B24-0F0E457A8503}"/>
              </a:ext>
            </a:extLst>
          </p:cNvPr>
          <p:cNvSpPr txBox="1">
            <a:spLocks/>
          </p:cNvSpPr>
          <p:nvPr/>
        </p:nvSpPr>
        <p:spPr>
          <a:xfrm>
            <a:off x="16576549" y="31875384"/>
            <a:ext cx="12600000" cy="828000"/>
          </a:xfrm>
          <a:prstGeom prst="rect">
            <a:avLst/>
          </a:prstGeom>
          <a:noFill/>
        </p:spPr>
        <p:txBody>
          <a:bodyPr/>
          <a:lstStyle>
            <a:lvl1pPr marL="566997" indent="-566997" algn="l" defTabSz="2267986" rtl="0" eaLnBrk="1" latinLnBrk="0" hangingPunct="1">
              <a:lnSpc>
                <a:spcPct val="90000"/>
              </a:lnSpc>
              <a:spcBef>
                <a:spcPts val="2480"/>
              </a:spcBef>
              <a:buFont typeface="Arial" panose="020B0604020202020204" pitchFamily="34" charset="0"/>
              <a:buChar char="•"/>
              <a:defRPr kumimoji="1" sz="6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00990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34983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68976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102969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36962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370956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504949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638942" indent="-566997" algn="l" defTabSz="2267986" rtl="0" eaLnBrk="1" latinLnBrk="0" hangingPunct="1">
              <a:lnSpc>
                <a:spcPct val="9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 kumimoji="1" sz="44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6000" b="1" dirty="0">
                <a:solidFill>
                  <a:srgbClr val="002F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Next steps / Future Evaluation</a:t>
            </a:r>
            <a:endParaRPr lang="en-US" sz="6000" b="1" dirty="0">
              <a:solidFill>
                <a:srgbClr val="002F7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25144114-8AEE-D003-6C47-55B3DE2A9414}"/>
              </a:ext>
            </a:extLst>
          </p:cNvPr>
          <p:cNvSpPr/>
          <p:nvPr/>
        </p:nvSpPr>
        <p:spPr>
          <a:xfrm>
            <a:off x="16576549" y="8583039"/>
            <a:ext cx="12600000" cy="684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Images, examples, Data</a:t>
            </a:r>
            <a:endParaRPr lang="ja-JP" altLang="en-US" sz="4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A7ED6C49-B494-3985-2C90-06375B3AABC0}"/>
              </a:ext>
            </a:extLst>
          </p:cNvPr>
          <p:cNvSpPr/>
          <p:nvPr/>
        </p:nvSpPr>
        <p:spPr>
          <a:xfrm>
            <a:off x="24331257" y="5296205"/>
            <a:ext cx="5220000" cy="2160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your entity </a:t>
            </a:r>
          </a:p>
          <a:p>
            <a:pPr algn="ctr"/>
            <a:r>
              <a:rPr lang="en-US" altLang="ja-JP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logo here</a:t>
            </a:r>
            <a:endParaRPr lang="en-GB" altLang="ja-JP" sz="4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36" name="Picture 12" descr="Example Special Flat icon">
            <a:extLst>
              <a:ext uri="{FF2B5EF4-FFF2-40B4-BE49-F238E27FC236}">
                <a16:creationId xmlns:a16="http://schemas.microsoft.com/office/drawing/2014/main" id="{6E915B80-BDF0-F4F5-1F9B-CCA582E17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549" y="14621806"/>
            <a:ext cx="9000000" cy="90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2342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図プレースホルダー 41">
            <a:extLst>
              <a:ext uri="{FF2B5EF4-FFF2-40B4-BE49-F238E27FC236}">
                <a16:creationId xmlns:a16="http://schemas.microsoft.com/office/drawing/2014/main" id="{814F8CDD-05B8-FEEE-1EEB-7FDC637C1E16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6" name="テキスト プレースホルダー 55">
            <a:extLst>
              <a:ext uri="{FF2B5EF4-FFF2-40B4-BE49-F238E27FC236}">
                <a16:creationId xmlns:a16="http://schemas.microsoft.com/office/drawing/2014/main" id="{CD575E2B-440E-334F-AF13-D0860FC76592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1" name="テキスト プレースホルダー 40">
            <a:extLst>
              <a:ext uri="{FF2B5EF4-FFF2-40B4-BE49-F238E27FC236}">
                <a16:creationId xmlns:a16="http://schemas.microsoft.com/office/drawing/2014/main" id="{CCBC1F21-CED8-14FD-63BF-86E251806EE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1" name="テキスト プレースホルダー 50">
            <a:extLst>
              <a:ext uri="{FF2B5EF4-FFF2-40B4-BE49-F238E27FC236}">
                <a16:creationId xmlns:a16="http://schemas.microsoft.com/office/drawing/2014/main" id="{3A701F4B-708F-C827-D53F-81EAB5BD2D6B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2" name="コンテンツ プレースホルダー 51">
            <a:extLst>
              <a:ext uri="{FF2B5EF4-FFF2-40B4-BE49-F238E27FC236}">
                <a16:creationId xmlns:a16="http://schemas.microsoft.com/office/drawing/2014/main" id="{D07F3DD6-5DBF-CB02-39EB-713EB04F0147}"/>
              </a:ext>
            </a:extLst>
          </p:cNvPr>
          <p:cNvSpPr>
            <a:spLocks noGrp="1"/>
          </p:cNvSpPr>
          <p:nvPr>
            <p:ph idx="62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9" name="テキスト プレースホルダー 48">
            <a:extLst>
              <a:ext uri="{FF2B5EF4-FFF2-40B4-BE49-F238E27FC236}">
                <a16:creationId xmlns:a16="http://schemas.microsoft.com/office/drawing/2014/main" id="{A76D1808-73B9-F63A-2CA9-3A06D9209CFC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0" name="コンテンツ プレースホルダー 49">
            <a:extLst>
              <a:ext uri="{FF2B5EF4-FFF2-40B4-BE49-F238E27FC236}">
                <a16:creationId xmlns:a16="http://schemas.microsoft.com/office/drawing/2014/main" id="{39203A54-4DE7-DE48-8F75-6414FA1DB3FF}"/>
              </a:ext>
            </a:extLst>
          </p:cNvPr>
          <p:cNvSpPr>
            <a:spLocks noGrp="1"/>
          </p:cNvSpPr>
          <p:nvPr>
            <p:ph idx="6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7" name="テキスト プレースホルダー 46">
            <a:extLst>
              <a:ext uri="{FF2B5EF4-FFF2-40B4-BE49-F238E27FC236}">
                <a16:creationId xmlns:a16="http://schemas.microsoft.com/office/drawing/2014/main" id="{9F8B91D1-2490-5B0F-D984-28E3297D944E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8" name="コンテンツ プレースホルダー 47">
            <a:extLst>
              <a:ext uri="{FF2B5EF4-FFF2-40B4-BE49-F238E27FC236}">
                <a16:creationId xmlns:a16="http://schemas.microsoft.com/office/drawing/2014/main" id="{C8DFDB69-BDB0-5427-A433-F453051038D2}"/>
              </a:ext>
            </a:extLst>
          </p:cNvPr>
          <p:cNvSpPr>
            <a:spLocks noGrp="1"/>
          </p:cNvSpPr>
          <p:nvPr>
            <p:ph idx="58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3" name="テキスト プレースホルダー 42">
            <a:extLst>
              <a:ext uri="{FF2B5EF4-FFF2-40B4-BE49-F238E27FC236}">
                <a16:creationId xmlns:a16="http://schemas.microsoft.com/office/drawing/2014/main" id="{AA6C12E8-3B15-641D-5ED8-2280DDD59CFE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9" name="タイトル 38">
            <a:extLst>
              <a:ext uri="{FF2B5EF4-FFF2-40B4-BE49-F238E27FC236}">
                <a16:creationId xmlns:a16="http://schemas.microsoft.com/office/drawing/2014/main" id="{4628E5DD-27C2-38D0-DAD0-C70A9AE7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6" name="コンテンツ プレースホルダー 45">
            <a:extLst>
              <a:ext uri="{FF2B5EF4-FFF2-40B4-BE49-F238E27FC236}">
                <a16:creationId xmlns:a16="http://schemas.microsoft.com/office/drawing/2014/main" id="{EE87F997-6C85-E9E3-C032-8DC3F2428CE5}"/>
              </a:ext>
            </a:extLst>
          </p:cNvPr>
          <p:cNvSpPr>
            <a:spLocks noGrp="1"/>
          </p:cNvSpPr>
          <p:nvPr>
            <p:ph idx="56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5" name="コンテンツ プレースホルダー 44">
            <a:extLst>
              <a:ext uri="{FF2B5EF4-FFF2-40B4-BE49-F238E27FC236}">
                <a16:creationId xmlns:a16="http://schemas.microsoft.com/office/drawing/2014/main" id="{20BC5308-8045-E801-EB1E-3FE4DE0C3BBD}"/>
              </a:ext>
            </a:extLst>
          </p:cNvPr>
          <p:cNvSpPr>
            <a:spLocks noGrp="1"/>
          </p:cNvSpPr>
          <p:nvPr>
            <p:ph idx="55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0" name="コンテンツ プレースホルダー 39">
            <a:extLst>
              <a:ext uri="{FF2B5EF4-FFF2-40B4-BE49-F238E27FC236}">
                <a16:creationId xmlns:a16="http://schemas.microsoft.com/office/drawing/2014/main" id="{5BD4E00F-2EF5-5B37-FCDD-426763740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4" name="コンテンツ プレースホルダー 43">
            <a:extLst>
              <a:ext uri="{FF2B5EF4-FFF2-40B4-BE49-F238E27FC236}">
                <a16:creationId xmlns:a16="http://schemas.microsoft.com/office/drawing/2014/main" id="{CB827F3A-7507-BCDE-9326-275CA7015ACA}"/>
              </a:ext>
            </a:extLst>
          </p:cNvPr>
          <p:cNvSpPr>
            <a:spLocks noGrp="1"/>
          </p:cNvSpPr>
          <p:nvPr>
            <p:ph idx="5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3" name="テキスト プレースホルダー 52">
            <a:extLst>
              <a:ext uri="{FF2B5EF4-FFF2-40B4-BE49-F238E27FC236}">
                <a16:creationId xmlns:a16="http://schemas.microsoft.com/office/drawing/2014/main" id="{B75653B7-D2FA-D61B-52B3-D8293589E888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4" name="コンテンツ プレースホルダー 53">
            <a:extLst>
              <a:ext uri="{FF2B5EF4-FFF2-40B4-BE49-F238E27FC236}">
                <a16:creationId xmlns:a16="http://schemas.microsoft.com/office/drawing/2014/main" id="{62381F4B-2573-FF91-8C57-093934830190}"/>
              </a:ext>
            </a:extLst>
          </p:cNvPr>
          <p:cNvSpPr>
            <a:spLocks noGrp="1"/>
          </p:cNvSpPr>
          <p:nvPr>
            <p:ph idx="6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5" name="テキスト プレースホルダー 54">
            <a:extLst>
              <a:ext uri="{FF2B5EF4-FFF2-40B4-BE49-F238E27FC236}">
                <a16:creationId xmlns:a16="http://schemas.microsoft.com/office/drawing/2014/main" id="{FD2700EC-C669-D4BD-3DA0-302E243F042D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6539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427</TotalTime>
  <Words>253</Words>
  <Application>Microsoft Office PowerPoint</Application>
  <PresentationFormat>ユーザー設定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[IPA]D. Hirose</dc:creator>
  <cp:lastModifiedBy>[IPA]D. Hirose</cp:lastModifiedBy>
  <cp:revision>14</cp:revision>
  <dcterms:created xsi:type="dcterms:W3CDTF">2023-08-02T02:54:22Z</dcterms:created>
  <dcterms:modified xsi:type="dcterms:W3CDTF">2023-09-27T13:01:41Z</dcterms:modified>
</cp:coreProperties>
</file>